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Нижний колонтитул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3/1/2014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F:\31&#1089;&#1090;%20&#1101;&#1082;&#1089;&#1082;&#1091;&#1088;&#1089;&#1080;&#1103;%202014\Ludovico%20einaudi%20-%20Le%20onde%20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 descr="convent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09800" y="152400"/>
            <a:ext cx="7010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Прогулка по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городу 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Иваново</a:t>
            </a:r>
          </a:p>
          <a:p>
            <a:pPr algn="ctr"/>
            <a:r>
              <a:rPr 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тудентов 31 СТ группы</a:t>
            </a:r>
          </a:p>
          <a:p>
            <a:pPr algn="ctr"/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специальность 100401 «Туризм»</a:t>
            </a:r>
            <a:endParaRPr lang="ru-RU" sz="3200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Ludovico einaudi - Le onde 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228600" y="152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2667000" cy="1143000"/>
          </a:xfrm>
        </p:spPr>
        <p:txBody>
          <a:bodyPr/>
          <a:lstStyle/>
          <a:p>
            <a:r>
              <a:rPr lang="ru-RU" b="1" dirty="0" smtClean="0">
                <a:solidFill>
                  <a:schemeClr val="accent4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Маршрут</a:t>
            </a:r>
            <a:endParaRPr lang="ru-RU" b="1" dirty="0">
              <a:solidFill>
                <a:schemeClr val="accent4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img_48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066800"/>
            <a:ext cx="4172989" cy="54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4724400" y="1066800"/>
            <a:ext cx="40386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1) Свято - Введенский монастырь.</a:t>
            </a:r>
            <a:b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2) Мемориал героям фронта и тыла.</a:t>
            </a:r>
            <a:b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3) Казанская церковь.</a:t>
            </a:r>
            <a:b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4) Сквер С.А. Есенина.</a:t>
            </a:r>
            <a:b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5) Ивановская Государственная Медицинская Академия.</a:t>
            </a:r>
            <a:b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6) Памятник Якову Гарелину. </a:t>
            </a:r>
            <a:b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7) АРТ – сквер.</a:t>
            </a:r>
            <a:b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8) Щудровская палатка.</a:t>
            </a:r>
            <a:endParaRPr lang="ru-RU" sz="2400" b="1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1524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Свято – Введенский монастырь.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dirty="0"/>
          </a:p>
        </p:txBody>
      </p:sp>
      <p:pic>
        <p:nvPicPr>
          <p:cNvPr id="4" name="Содержимое 3" descr="gj4TDFTBVV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19400" y="1066800"/>
            <a:ext cx="6197600" cy="4876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52400" y="990600"/>
            <a:ext cx="28194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Свято-Введенский монастырь -  это женский православный монастырь в центре города Иваново. Основан в 1991 году архимандритом Амвросием. Церковь в честь Введения Богородицы, составляющая основную часть монастыря - памятник архитектуры начала XX века. 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0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4000" b="1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Мемориал героям фронта и тыла.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dirty="0"/>
          </a:p>
        </p:txBody>
      </p:sp>
      <p:pic>
        <p:nvPicPr>
          <p:cNvPr id="4" name="Содержимое 3" descr="MnNauoUgMf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143000"/>
            <a:ext cx="6197600" cy="4648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6477000" y="914400"/>
            <a:ext cx="25146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Мемориал героям фронта и тыла установлен в память о боевых и трудовых подвигах жителей Иваново в годы Великой Отечественной войны. 9 мая 2010 года тут был зажжен вечный огонь и установлены бронзовые медальоны с именами героев Советского Союза (158 фамилий </a:t>
            </a:r>
            <a:r>
              <a:rPr lang="ru-RU" b="1" dirty="0" err="1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ивановцев</a:t>
            </a:r>
            <a:r>
              <a:rPr lang="ru-RU" b="1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1200" dirty="0"/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800" b="1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Казанская</a:t>
            </a:r>
            <a:r>
              <a:rPr lang="ru-RU" sz="4800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церковь </a:t>
            </a:r>
            <a:br>
              <a:rPr lang="ru-RU" sz="4800" b="1" dirty="0" smtClean="0">
                <a:solidFill>
                  <a:schemeClr val="tx1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(Церковь Казанской иконы Божией Матери)</a:t>
            </a: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800" dirty="0" smtClean="0"/>
              <a:t/>
            </a:r>
            <a:br>
              <a:rPr lang="ru-RU" sz="4800" dirty="0" smtClean="0"/>
            </a:br>
            <a:endParaRPr lang="ru-RU" dirty="0">
              <a:solidFill>
                <a:schemeClr val="tx1">
                  <a:lumMod val="25000"/>
                </a:schemeClr>
              </a:solidFill>
            </a:endParaRPr>
          </a:p>
        </p:txBody>
      </p:sp>
      <p:pic>
        <p:nvPicPr>
          <p:cNvPr id="4" name="Содержимое 3" descr="cy60revgO6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00400" y="1371600"/>
            <a:ext cx="5791200" cy="46482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52400" y="1066800"/>
            <a:ext cx="30480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Двухэтажный корпус </a:t>
            </a:r>
            <a:r>
              <a:rPr lang="ru-RU" sz="2400" b="1" dirty="0" err="1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набойной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мануфактуры основан в конце XVIII века, в 1810 году перестроен в молельный дом старообрядцев. Представляет собой уникальный пример церкви, перестроенной из производственного корпуса. 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dirty="0"/>
          </a:p>
        </p:txBody>
      </p:sp>
      <p:pic>
        <p:nvPicPr>
          <p:cNvPr id="4" name="Содержимое 3" descr="wAKhh5I5IA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629400"/>
          </a:xfrm>
        </p:spPr>
      </p:pic>
      <p:sp>
        <p:nvSpPr>
          <p:cNvPr id="6" name="TextBox 5"/>
          <p:cNvSpPr txBox="1"/>
          <p:nvPr/>
        </p:nvSpPr>
        <p:spPr>
          <a:xfrm>
            <a:off x="5105400" y="685800"/>
            <a:ext cx="3886200" cy="2862322"/>
          </a:xfrm>
          <a:prstGeom prst="rect">
            <a:avLst/>
          </a:prstGeom>
          <a:solidFill>
            <a:schemeClr val="accent6">
              <a:lumMod val="50000"/>
              <a:alpha val="72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Бронзовый портрет Есенина, выполненный скульптором А.П. Кубальниковым, хранившийся с 1979 года в фондах Ивановского                       художественного музея, был установлен и облицованный серым мрамором. Памятник Сергею Есенину в Иваново был открыт 20 сентября 2010 года.</a:t>
            </a: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990600" y="0"/>
            <a:ext cx="6858000" cy="584775"/>
          </a:xfrm>
          <a:prstGeom prst="rect">
            <a:avLst/>
          </a:prstGeom>
          <a:gradFill>
            <a:gsLst>
              <a:gs pos="0">
                <a:srgbClr val="5E9EFF">
                  <a:alpha val="16000"/>
                </a:srgbClr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5400000" scaled="0"/>
          </a:gra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Сквер С.А. Есенина.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mph" presetSubtype="1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9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Ивановская Государственная Медицинская Академия.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dirty="0"/>
          </a:p>
        </p:txBody>
      </p:sp>
      <p:pic>
        <p:nvPicPr>
          <p:cNvPr id="4" name="Содержимое 3" descr="jL2LQ9NZD5Q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1" y="1371600"/>
            <a:ext cx="5867400" cy="4889843"/>
          </a:xfrm>
          <a:prstGeom prst="rect">
            <a:avLst/>
          </a:prstGeom>
          <a:ln w="88900" cap="sq" cmpd="thickThin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6248400" y="1066800"/>
            <a:ext cx="2895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Здание Ивановской медицинской академии находится в центре города Иваново на Шереметьевском проспекте. Свою историю медицинская академия в Иваново ведет с 1930 года, когда был учрежден Ивановский государственный медицинский институт. Строительство здания медицинской академии было начато в 1934 году, а завершено в конце 1940 года. Статус академии медицинский институт получил в 1994 году</a:t>
            </a:r>
            <a:r>
              <a:rPr lang="ru-RU" sz="1600" b="1" dirty="0" smtClean="0">
                <a:solidFill>
                  <a:schemeClr val="tx2">
                    <a:lumMod val="2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400" y="274638"/>
            <a:ext cx="88392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Памятник Якову Петровичу Гарелину.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dirty="0"/>
          </a:p>
        </p:txBody>
      </p:sp>
      <p:pic>
        <p:nvPicPr>
          <p:cNvPr id="4" name="Содержимое 3" descr="tyHU4LgnbH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71800" y="1676400"/>
            <a:ext cx="6034617" cy="4525963"/>
          </a:xfrm>
          <a:prstGeom prst="rect">
            <a:avLst/>
          </a:prstGeom>
          <a:ln w="38100" cap="sq">
            <a:solidFill>
              <a:schemeClr val="accent3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1371600"/>
            <a:ext cx="28956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Памятник был открыт 30 мая 2011 г. в честь 140-летия города. Памятник установлен в сквере на углу площади Революции. Я. П. Гарелин – фабрикант, меценат, краевед и общественный деятель, с 1877 по 1886 год занимавший должность городской главы. При его руководстве началось крупномасштабное благоустройство города и озеленение улиц, крупное строительство.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000" y="-228600"/>
            <a:ext cx="7467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 – Сквер</a:t>
            </a:r>
            <a:r>
              <a:rPr lang="ru-RU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tfZN2V-HYnM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95600" y="1066800"/>
            <a:ext cx="6130405" cy="48768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152400" y="609600"/>
            <a:ext cx="2743200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Место проведения молодежных фестивалей под открытым небом.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err="1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Арт-Сквер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 включает в себя: 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Щудровскую</a:t>
            </a: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палатку, памятник А. Северному (исполнителю песен современного городского фольклора), и бронзовую таксу — герой многих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фотографий и любимца детей.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d4X625Uno84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0"/>
            <a:ext cx="7467600" cy="1143000"/>
          </a:xfrm>
        </p:spPr>
        <p:txBody>
          <a:bodyPr>
            <a:normAutofit fontScale="90000"/>
          </a:bodyPr>
          <a:lstStyle/>
          <a:p>
            <a:pPr algn="r"/>
            <a:r>
              <a:rPr lang="ru-RU" sz="4800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Щудровская палатка.</a:t>
            </a:r>
            <a:r>
              <a:rPr lang="ru-RU" sz="4800" b="1" dirty="0" smtClean="0"/>
              <a:t/>
            </a:r>
            <a:br>
              <a:rPr lang="ru-RU" sz="4800" b="1" dirty="0" smtClean="0"/>
            </a:b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685800"/>
            <a:ext cx="6553200" cy="2308324"/>
          </a:xfrm>
          <a:prstGeom prst="rect">
            <a:avLst/>
          </a:prstGeom>
          <a:solidFill>
            <a:schemeClr val="dk1">
              <a:alpha val="6000"/>
            </a:schemeClr>
          </a:solidFill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Самая ранняя каменная постройка в городе, сохранившаяся с 17 века. Была построена как приказная изба для управляющего князей Черкасских владевших селом Иваново. В 18 веке приказную избу купил разбогатевший крестьянин Осип </a:t>
            </a:r>
            <a:r>
              <a:rPr lang="ru-RU" b="1" dirty="0" err="1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Щудров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Он превратил здание в </a:t>
            </a:r>
            <a:r>
              <a:rPr lang="ru-RU" b="1" dirty="0" err="1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набойную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мастерскую. Здесь наносили рисунок на ткань. С тех пор это здание и стали называть </a:t>
            </a:r>
            <a:r>
              <a:rPr lang="ru-RU" b="1" dirty="0" err="1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Щудровской</a:t>
            </a:r>
            <a:r>
              <a:rPr lang="ru-RU" b="1" dirty="0" smtClean="0">
                <a:solidFill>
                  <a:schemeClr val="tx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палаткой.</a:t>
            </a:r>
          </a:p>
          <a:p>
            <a:endParaRPr lang="ru-RU" dirty="0"/>
          </a:p>
        </p:txBody>
      </p:sp>
    </p:spTree>
  </p:cSld>
  <p:clrMapOvr>
    <a:masterClrMapping/>
  </p:clrMapOvr>
  <p:transition spd="slow"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8" descr="Иваново_зимой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0"/>
            <a:ext cx="9144001" cy="6858000"/>
          </a:xfrm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хническая">
  <a:themeElements>
    <a:clrScheme name="Другая 4">
      <a:dk1>
        <a:srgbClr val="FEF0E7"/>
      </a:dk1>
      <a:lt1>
        <a:srgbClr val="FEF0E7"/>
      </a:lt1>
      <a:dk2>
        <a:srgbClr val="FEF0E7"/>
      </a:dk2>
      <a:lt2>
        <a:srgbClr val="FEF0E7"/>
      </a:lt2>
      <a:accent1>
        <a:srgbClr val="F43A97"/>
      </a:accent1>
      <a:accent2>
        <a:srgbClr val="F888C0"/>
      </a:accent2>
      <a:accent3>
        <a:srgbClr val="F888C0"/>
      </a:accent3>
      <a:accent4>
        <a:srgbClr val="FAB0D5"/>
      </a:accent4>
      <a:accent5>
        <a:srgbClr val="ACC1E8"/>
      </a:accent5>
      <a:accent6>
        <a:srgbClr val="C7D5EF"/>
      </a:accent6>
      <a:hlink>
        <a:srgbClr val="C7D5EF"/>
      </a:hlink>
      <a:folHlink>
        <a:srgbClr val="3B435B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122</TotalTime>
  <Words>334</Words>
  <Application>Microsoft Office PowerPoint</Application>
  <PresentationFormat>Экран (4:3)</PresentationFormat>
  <Paragraphs>24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Техническая</vt:lpstr>
      <vt:lpstr>Презентация PowerPoint</vt:lpstr>
      <vt:lpstr>Маршрут</vt:lpstr>
      <vt:lpstr>Свято – Введенский монастырь. </vt:lpstr>
      <vt:lpstr>Мемориал героям фронта и тыла. </vt:lpstr>
      <vt:lpstr> Казанская церковь  (Церковь Казанской иконы Божией Матери)  </vt:lpstr>
      <vt:lpstr> </vt:lpstr>
      <vt:lpstr>Ивановская Государственная Медицинская Академия. </vt:lpstr>
      <vt:lpstr>Памятник Якову Петровичу Гарелину. </vt:lpstr>
      <vt:lpstr>АРТ – Сквер.</vt:lpstr>
      <vt:lpstr>Щудровская палатка. 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PonPon ☆</dc:creator>
  <cp:lastModifiedBy>Кабинет 19</cp:lastModifiedBy>
  <cp:revision>20</cp:revision>
  <dcterms:created xsi:type="dcterms:W3CDTF">2014-02-28T17:34:46Z</dcterms:created>
  <dcterms:modified xsi:type="dcterms:W3CDTF">2014-03-01T04:55:01Z</dcterms:modified>
</cp:coreProperties>
</file>